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492"/>
    <a:srgbClr val="D39EA6"/>
    <a:srgbClr val="9999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150" d="100"/>
          <a:sy n="150" d="100"/>
        </p:scale>
        <p:origin x="-3534" y="-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7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40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9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07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64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83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46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5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52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9236-7E2D-45AC-B1E7-AE022DBF607E}" type="datetimeFigureOut">
              <a:rPr lang="zh-TW" altLang="en-US" smtClean="0"/>
              <a:t>2020/11/21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2150-5006-4127-A879-8BA49EEB23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92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50407"/>
          <a:stretch/>
        </p:blipFill>
        <p:spPr>
          <a:xfrm>
            <a:off x="4114800" y="3232150"/>
            <a:ext cx="2324100" cy="381000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4235450" y="3289300"/>
            <a:ext cx="27305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4572000" y="3289300"/>
            <a:ext cx="27305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908550" y="3289300"/>
            <a:ext cx="27305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260300" y="3276600"/>
            <a:ext cx="285750" cy="292100"/>
          </a:xfrm>
          <a:prstGeom prst="ellipse">
            <a:avLst/>
          </a:prstGeom>
          <a:gradFill flip="none" rotWithShape="1">
            <a:gsLst>
              <a:gs pos="0">
                <a:srgbClr val="D28492"/>
              </a:gs>
              <a:gs pos="100000">
                <a:srgbClr val="D39EA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178300" y="3251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521200" y="3251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事</a:t>
            </a:r>
            <a:endParaRPr lang="zh-TW" altLang="en-US" sz="1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851400" y="3251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曆</a:t>
            </a:r>
            <a:endParaRPr lang="zh-TW" altLang="en-US" sz="1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241250" y="39751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況</a:t>
            </a:r>
            <a:endParaRPr lang="zh-TW" altLang="en-US" sz="1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513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YaHei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teqy</dc:creator>
  <cp:lastModifiedBy>teqy</cp:lastModifiedBy>
  <cp:revision>2</cp:revision>
  <dcterms:created xsi:type="dcterms:W3CDTF">2020-11-21T02:26:03Z</dcterms:created>
  <dcterms:modified xsi:type="dcterms:W3CDTF">2020-11-21T02:42:04Z</dcterms:modified>
</cp:coreProperties>
</file>